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91" r:id="rId2"/>
    <p:sldId id="289" r:id="rId3"/>
    <p:sldId id="285" r:id="rId4"/>
    <p:sldId id="290" r:id="rId5"/>
    <p:sldId id="284" r:id="rId6"/>
    <p:sldId id="288" r:id="rId7"/>
    <p:sldId id="293" r:id="rId8"/>
    <p:sldId id="256" r:id="rId9"/>
    <p:sldId id="260" r:id="rId10"/>
    <p:sldId id="261" r:id="rId11"/>
    <p:sldId id="262" r:id="rId12"/>
    <p:sldId id="268" r:id="rId13"/>
    <p:sldId id="269" r:id="rId14"/>
    <p:sldId id="271" r:id="rId15"/>
    <p:sldId id="273" r:id="rId16"/>
    <p:sldId id="270" r:id="rId17"/>
    <p:sldId id="272" r:id="rId18"/>
    <p:sldId id="263" r:id="rId19"/>
    <p:sldId id="267" r:id="rId20"/>
    <p:sldId id="276" r:id="rId21"/>
    <p:sldId id="274" r:id="rId22"/>
    <p:sldId id="294" r:id="rId23"/>
    <p:sldId id="277" r:id="rId24"/>
    <p:sldId id="295" r:id="rId25"/>
    <p:sldId id="296" r:id="rId26"/>
    <p:sldId id="297" r:id="rId27"/>
    <p:sldId id="282" r:id="rId28"/>
    <p:sldId id="283" r:id="rId29"/>
    <p:sldId id="29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15.09.2016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000504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/>
              <a:t/>
            </a:r>
            <a:br>
              <a:rPr lang="ru-RU" sz="8000" b="1" dirty="0" smtClean="0"/>
            </a:br>
            <a:r>
              <a:rPr lang="ru-RU" sz="8000" b="1" dirty="0" smtClean="0"/>
              <a:t>Краеведческие </a:t>
            </a:r>
            <a:r>
              <a:rPr lang="ru-RU" sz="8000" b="1" dirty="0" smtClean="0"/>
              <a:t>издания </a:t>
            </a:r>
            <a:r>
              <a:rPr lang="ru-RU" sz="8000" b="1" dirty="0" smtClean="0"/>
              <a:t>библиотеки-музея</a:t>
            </a:r>
            <a:endParaRPr lang="ru-RU" sz="8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785926"/>
            <a:ext cx="4329114" cy="4286280"/>
          </a:xfrm>
        </p:spPr>
        <p:txBody>
          <a:bodyPr/>
          <a:lstStyle/>
          <a:p>
            <a:pPr algn="just">
              <a:spcBef>
                <a:spcPts val="1200"/>
              </a:spcBef>
            </a:pPr>
            <a:r>
              <a:rPr lang="ru-RU" dirty="0" smtClean="0"/>
              <a:t>Пасы у коми – это знаки геометрической формы, содержащие информацию о происхождении родственных связей конкретного человека </a:t>
            </a:r>
          </a:p>
          <a:p>
            <a:pPr algn="just">
              <a:spcBef>
                <a:spcPts val="1200"/>
              </a:spcBef>
            </a:pPr>
            <a:r>
              <a:rPr lang="ru-RU" dirty="0" smtClean="0"/>
              <a:t>Пасы передавали от отца к сыну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42976" y="152400"/>
            <a:ext cx="7543824" cy="1219200"/>
          </a:xfrm>
        </p:spPr>
        <p:txBody>
          <a:bodyPr>
            <a:normAutofit/>
          </a:bodyPr>
          <a:lstStyle/>
          <a:p>
            <a:r>
              <a:rPr lang="ru-RU" b="1" dirty="0" smtClean="0"/>
              <a:t>Родовые знаки коми - пасы</a:t>
            </a:r>
          </a:p>
        </p:txBody>
      </p:sp>
      <p:pic>
        <p:nvPicPr>
          <p:cNvPr id="1026" name="Picture 2" descr="C:\Users\ОМО2\Desktop\Родовой знак\rodovye_znak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574388" y="2426480"/>
            <a:ext cx="4495817" cy="2928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524000"/>
            <a:ext cx="4400552" cy="4572000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15 мая в Международный день семьи:</a:t>
            </a:r>
          </a:p>
          <a:p>
            <a:pPr algn="just"/>
            <a:r>
              <a:rPr lang="ru-RU" dirty="0" smtClean="0"/>
              <a:t>Беседа-презентация «Многодетные семьи </a:t>
            </a:r>
            <a:r>
              <a:rPr lang="ru-RU" dirty="0" err="1" smtClean="0"/>
              <a:t>с.Соколово</a:t>
            </a:r>
            <a:r>
              <a:rPr lang="ru-RU" dirty="0" smtClean="0"/>
              <a:t>, д. </a:t>
            </a:r>
            <a:r>
              <a:rPr lang="ru-RU" dirty="0" err="1" smtClean="0"/>
              <a:t>Уляшово</a:t>
            </a:r>
            <a:r>
              <a:rPr lang="ru-RU" dirty="0" smtClean="0"/>
              <a:t>, </a:t>
            </a:r>
            <a:r>
              <a:rPr lang="ru-RU" dirty="0" err="1" smtClean="0"/>
              <a:t>Родионово</a:t>
            </a:r>
            <a:r>
              <a:rPr lang="ru-RU" dirty="0" smtClean="0"/>
              <a:t>, Коммуна, Песчанка»</a:t>
            </a:r>
          </a:p>
          <a:p>
            <a:pPr algn="just"/>
            <a:r>
              <a:rPr lang="ru-RU" dirty="0" smtClean="0"/>
              <a:t>Выставка детских рисунков «Мое генеалогическое древо»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4348" y="152400"/>
            <a:ext cx="7972452" cy="1219200"/>
          </a:xfrm>
        </p:spPr>
        <p:txBody>
          <a:bodyPr>
            <a:normAutofit/>
          </a:bodyPr>
          <a:lstStyle/>
          <a:p>
            <a:r>
              <a:rPr lang="ru-RU" b="1" dirty="0" smtClean="0"/>
              <a:t>Открытие проекта в 2014 </a:t>
            </a:r>
            <a:r>
              <a:rPr lang="ru-RU" b="1" dirty="0" smtClean="0"/>
              <a:t>году</a:t>
            </a:r>
            <a:endParaRPr lang="ru-RU" b="1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1785926"/>
            <a:ext cx="3510519" cy="4000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ОМО2\Desktop\Родовой знак\Ахмадуллина ЛВ\Батманова Е.И. Терентьева М. М. Ахмадуллина Л. В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14422"/>
            <a:ext cx="4516471" cy="3143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E:\Папка-папка\Родовой знак\родовой знак\Ахмадуллина ЛВ\PC0902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000240"/>
            <a:ext cx="3643338" cy="4500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714348" y="357166"/>
            <a:ext cx="81439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200" b="1" dirty="0" smtClean="0"/>
              <a:t>Реализация проекта. 2014 г.</a:t>
            </a:r>
            <a:endParaRPr lang="ru-RU" sz="4200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4857760"/>
            <a:ext cx="4214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Реликвия семьи </a:t>
            </a:r>
          </a:p>
          <a:p>
            <a:pPr algn="ctr"/>
            <a:r>
              <a:rPr lang="ru-RU" sz="2400" dirty="0" smtClean="0"/>
              <a:t>Людмилы Ахмадуллиной – </a:t>
            </a:r>
          </a:p>
          <a:p>
            <a:pPr algn="ctr"/>
            <a:r>
              <a:rPr lang="ru-RU" sz="2400" dirty="0" smtClean="0"/>
              <a:t>репсовая шаль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ОМО2\Desktop\Родовой знак\Бараксанова ЕД\ДФ и ЗФ с дочерьми и внуко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209173" cy="2681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E:\Папка-папка\Родовой знак\родовой знак\Бараксанова ЕД\SDC15185.JPG"/>
          <p:cNvPicPr/>
          <p:nvPr/>
        </p:nvPicPr>
        <p:blipFill>
          <a:blip r:embed="rId3" cstate="print"/>
          <a:srcRect l="35714" t="27513" r="33995" b="33157"/>
          <a:stretch>
            <a:fillRect/>
          </a:stretch>
        </p:blipFill>
        <p:spPr bwMode="auto">
          <a:xfrm>
            <a:off x="1285852" y="3143248"/>
            <a:ext cx="2857520" cy="3071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C:\Users\User\Desktop\Краеведческая работа\Родовой знак\Бараксанова ЕД\Лисичкин Дмитрий Филиппович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14290"/>
            <a:ext cx="3213097" cy="473840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714844" y="5143512"/>
            <a:ext cx="4429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Реликвия  семьи </a:t>
            </a:r>
          </a:p>
          <a:p>
            <a:pPr algn="ctr"/>
            <a:r>
              <a:rPr lang="ru-RU" sz="2400" dirty="0" smtClean="0"/>
              <a:t> Елены </a:t>
            </a:r>
            <a:r>
              <a:rPr lang="ru-RU" sz="2400" dirty="0" err="1" smtClean="0"/>
              <a:t>Бараксановой</a:t>
            </a:r>
            <a:r>
              <a:rPr lang="ru-RU" sz="2400" dirty="0" smtClean="0"/>
              <a:t> –</a:t>
            </a:r>
          </a:p>
          <a:p>
            <a:pPr algn="ctr"/>
            <a:r>
              <a:rPr lang="ru-RU" sz="2400" dirty="0" smtClean="0"/>
              <a:t> Орден Красной Звезды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Папка-папка\Родовой знак\родовой знак\Калинина ЗП\Калинина З.П. с дочерью Еленой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5184798" cy="3241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E:\Папка-папка\Родовой знак\родовой знак\Калинина ЗП\Кожевина З. П. с внуком Пантелеймоном.jpg"/>
          <p:cNvPicPr/>
          <p:nvPr/>
        </p:nvPicPr>
        <p:blipFill>
          <a:blip r:embed="rId3">
            <a:grayscl/>
            <a:lum bright="-10000" contrast="30000"/>
          </a:blip>
          <a:srcRect t="19334" r="34682"/>
          <a:stretch>
            <a:fillRect/>
          </a:stretch>
        </p:blipFill>
        <p:spPr bwMode="auto">
          <a:xfrm>
            <a:off x="5715008" y="285728"/>
            <a:ext cx="3286148" cy="3286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E:\Папка-папка\Родовой знак\родовой знак\Калинина ЗП\Юрной.JPG"/>
          <p:cNvPicPr/>
          <p:nvPr/>
        </p:nvPicPr>
        <p:blipFill>
          <a:blip r:embed="rId4" cstate="print"/>
          <a:srcRect l="3532" t="25677" b="28358"/>
          <a:stretch>
            <a:fillRect/>
          </a:stretch>
        </p:blipFill>
        <p:spPr bwMode="auto">
          <a:xfrm>
            <a:off x="1357290" y="3357562"/>
            <a:ext cx="6357982" cy="2286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785918" y="5715016"/>
            <a:ext cx="5857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Реликвия семьи Зинаиды </a:t>
            </a:r>
            <a:r>
              <a:rPr lang="ru-RU" sz="2400" dirty="0" err="1" smtClean="0"/>
              <a:t>Калининой</a:t>
            </a:r>
            <a:r>
              <a:rPr lang="ru-RU" sz="2400" dirty="0" smtClean="0"/>
              <a:t> – </a:t>
            </a:r>
            <a:r>
              <a:rPr lang="ru-RU" sz="2400" dirty="0" err="1" smtClean="0"/>
              <a:t>юрной</a:t>
            </a:r>
            <a:r>
              <a:rPr lang="ru-RU" sz="2400" dirty="0" smtClean="0"/>
              <a:t>, головной убор невесты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Папка-папка\Родовой знак\родовой знак\Канева ЛВ\Лариса Васильевна и Леонид Альберотович Каневы с сыновьями Костей и Алексеем.jpg"/>
          <p:cNvPicPr/>
          <p:nvPr/>
        </p:nvPicPr>
        <p:blipFill>
          <a:blip r:embed="rId2" cstate="print"/>
          <a:srcRect b="1535"/>
          <a:stretch>
            <a:fillRect/>
          </a:stretch>
        </p:blipFill>
        <p:spPr bwMode="auto">
          <a:xfrm>
            <a:off x="571472" y="857232"/>
            <a:ext cx="5072098" cy="3714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E:\Папка-папка\Родовой знак\родовой знак\Канева ЛВ\SAM_67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1928802"/>
            <a:ext cx="2928958" cy="41719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071538" y="4919008"/>
            <a:ext cx="3929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Реликвия семьи </a:t>
            </a:r>
          </a:p>
          <a:p>
            <a:pPr algn="ctr"/>
            <a:r>
              <a:rPr lang="ru-RU" sz="2400" dirty="0" smtClean="0"/>
              <a:t>Ларисы </a:t>
            </a:r>
            <a:r>
              <a:rPr lang="ru-RU" sz="2400" dirty="0" err="1" smtClean="0"/>
              <a:t>Каневой</a:t>
            </a:r>
            <a:r>
              <a:rPr lang="ru-RU" sz="2400" dirty="0" smtClean="0"/>
              <a:t> – поминальное полотенце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МО2\Desktop\Родовой знак\родовой знак\Канева ТП\Мама Кристина Петр., я - ТП, сетра Тамара, бабушка Ефимья Николаевна.jpg"/>
          <p:cNvPicPr/>
          <p:nvPr/>
        </p:nvPicPr>
        <p:blipFill>
          <a:blip r:embed="rId2" cstate="print">
            <a:grayscl/>
            <a:lum bright="10000" contrast="20000"/>
          </a:blip>
          <a:srcRect l="15090" t="26656" r="16921"/>
          <a:stretch>
            <a:fillRect/>
          </a:stretch>
        </p:blipFill>
        <p:spPr bwMode="auto">
          <a:xfrm>
            <a:off x="214282" y="214290"/>
            <a:ext cx="4214842" cy="2857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3" descr="C:\Users\ОМО2\Desktop\Родовой знак\Канева ТП\Канева Т. П. с семьей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214422"/>
            <a:ext cx="4429156" cy="30593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E:\Папка-папка\Родовой знак\родовой знак\Канева ТП\SDC15072.JPG"/>
          <p:cNvPicPr/>
          <p:nvPr/>
        </p:nvPicPr>
        <p:blipFill>
          <a:blip r:embed="rId4" cstate="print"/>
          <a:srcRect t="2940" r="18965"/>
          <a:stretch>
            <a:fillRect/>
          </a:stretch>
        </p:blipFill>
        <p:spPr bwMode="auto">
          <a:xfrm>
            <a:off x="928662" y="2714620"/>
            <a:ext cx="2500330" cy="38576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143504" y="4929198"/>
            <a:ext cx="29157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Реликвия семьи </a:t>
            </a:r>
          </a:p>
          <a:p>
            <a:pPr algn="ctr"/>
            <a:r>
              <a:rPr lang="ru-RU" sz="2400" dirty="0" smtClean="0"/>
              <a:t>Татьяны </a:t>
            </a:r>
            <a:r>
              <a:rPr lang="ru-RU" sz="2400" dirty="0" err="1" smtClean="0"/>
              <a:t>Каневой</a:t>
            </a:r>
            <a:r>
              <a:rPr lang="ru-RU" sz="2400" dirty="0" smtClean="0"/>
              <a:t> – </a:t>
            </a:r>
          </a:p>
          <a:p>
            <a:pPr algn="ctr"/>
            <a:r>
              <a:rPr lang="ru-RU" sz="2400" dirty="0" smtClean="0"/>
              <a:t>деревянная прялка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Папка-папка\Родовой знак\родовой знак\Мишарин ГЕ\Мама Канева А. Н. с детьми и внуками.jpg"/>
          <p:cNvPicPr/>
          <p:nvPr/>
        </p:nvPicPr>
        <p:blipFill>
          <a:blip r:embed="rId2" cstate="print">
            <a:grayscl/>
            <a:lum bright="-10000"/>
          </a:blip>
          <a:srcRect/>
          <a:stretch>
            <a:fillRect/>
          </a:stretch>
        </p:blipFill>
        <p:spPr bwMode="auto">
          <a:xfrm>
            <a:off x="428596" y="571480"/>
            <a:ext cx="4737119" cy="317025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E:\Папка-папка\Родовой знак\родовой знак\Мишарин ГЕ\SDC15223.JPG"/>
          <p:cNvPicPr/>
          <p:nvPr/>
        </p:nvPicPr>
        <p:blipFill>
          <a:blip r:embed="rId3" cstate="print">
            <a:lum bright="10000" contrast="40000"/>
          </a:blip>
          <a:srcRect l="6718" r="8184"/>
          <a:stretch>
            <a:fillRect/>
          </a:stretch>
        </p:blipFill>
        <p:spPr bwMode="auto">
          <a:xfrm>
            <a:off x="4357686" y="3286124"/>
            <a:ext cx="4509158" cy="3294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14348" y="4429132"/>
            <a:ext cx="34226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Реликвия семьи </a:t>
            </a:r>
          </a:p>
          <a:p>
            <a:pPr algn="ctr"/>
            <a:r>
              <a:rPr lang="ru-RU" sz="2400" dirty="0" smtClean="0"/>
              <a:t>Григория </a:t>
            </a:r>
            <a:r>
              <a:rPr lang="ru-RU" sz="2400" dirty="0" err="1" smtClean="0"/>
              <a:t>Мишарина</a:t>
            </a:r>
            <a:r>
              <a:rPr lang="ru-RU" sz="2400" dirty="0" smtClean="0"/>
              <a:t> – </a:t>
            </a:r>
          </a:p>
          <a:p>
            <a:pPr algn="ctr"/>
            <a:r>
              <a:rPr lang="ru-RU" sz="2400" dirty="0" smtClean="0"/>
              <a:t>канапе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ОМО2\Desktop\Родовой знак\Пастухов ВИ\Пастуховы Владимир Иванович и Эмилия Прокопьевна с сыновьями Александром и Виталие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4500594" cy="31055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C:\Users\ОМО2\Desktop\Родовой знак\родовой знак\Пастухов ВИ\SDC15211.JPG"/>
          <p:cNvPicPr/>
          <p:nvPr/>
        </p:nvPicPr>
        <p:blipFill>
          <a:blip r:embed="rId3" cstate="print"/>
          <a:srcRect l="27187" t="33422" r="35740" b="38335"/>
          <a:stretch>
            <a:fillRect/>
          </a:stretch>
        </p:blipFill>
        <p:spPr bwMode="auto">
          <a:xfrm>
            <a:off x="785786" y="3714752"/>
            <a:ext cx="3286148" cy="2143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C:\Users\ОМО2\Desktop\Родовой знак\родовой знак\Пастухов ВИ\Пастухов Иван Савватьевич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214290"/>
            <a:ext cx="3500462" cy="5000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143504" y="5288340"/>
            <a:ext cx="35573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Реликвия семьи </a:t>
            </a:r>
          </a:p>
          <a:p>
            <a:pPr algn="ctr"/>
            <a:r>
              <a:rPr lang="ru-RU" sz="2400" dirty="0" smtClean="0"/>
              <a:t>Владимира Пастухова – </a:t>
            </a:r>
          </a:p>
          <a:p>
            <a:pPr algn="ctr"/>
            <a:r>
              <a:rPr lang="ru-RU" sz="2400" dirty="0" smtClean="0"/>
              <a:t>Орденская планка </a:t>
            </a:r>
          </a:p>
          <a:p>
            <a:pPr algn="ctr"/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ОМО2\Desktop\Родовой знак\Подобина АА\Подобина АА с детьм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4000504"/>
            <a:ext cx="4043451" cy="2714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3" descr="C:\Users\ОМО2\Desktop\Родовой знак\Подобина АА\P1020455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85728"/>
            <a:ext cx="2784000" cy="208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E:\Папка-папка\Родовой знак\родовой знак\Подобина АА\Стоилицына Ирина Алексеевн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857232"/>
            <a:ext cx="3071834" cy="4572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2357430"/>
            <a:ext cx="571500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Реликвия семьи </a:t>
            </a:r>
          </a:p>
          <a:p>
            <a:pPr algn="ctr"/>
            <a:r>
              <a:rPr lang="ru-RU" sz="2000" dirty="0" smtClean="0"/>
              <a:t>Анны </a:t>
            </a:r>
            <a:r>
              <a:rPr lang="ru-RU" sz="2000" dirty="0" err="1" smtClean="0"/>
              <a:t>Подобиной</a:t>
            </a:r>
            <a:r>
              <a:rPr lang="ru-RU" sz="2000" dirty="0" smtClean="0"/>
              <a:t> –«Распятие Христово» и трехстворчатый складень «Поклонение иконе Богоматери Тихвинской. Воскресение. Рождество» </a:t>
            </a:r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9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761" t="4166" b="5208"/>
          <a:stretch>
            <a:fillRect/>
          </a:stretch>
        </p:blipFill>
        <p:spPr>
          <a:xfrm>
            <a:off x="0" y="0"/>
            <a:ext cx="9358346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Закрытие проекта. 2014 </a:t>
            </a:r>
            <a:r>
              <a:rPr lang="ru-RU" b="1" dirty="0" smtClean="0"/>
              <a:t>год</a:t>
            </a:r>
            <a:endParaRPr lang="ru-RU" b="1" dirty="0"/>
          </a:p>
        </p:txBody>
      </p:sp>
      <p:pic>
        <p:nvPicPr>
          <p:cNvPr id="7" name="Содержимое 6" descr="SDC152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7822"/>
          <a:stretch>
            <a:fillRect/>
          </a:stretch>
        </p:blipFill>
        <p:spPr>
          <a:xfrm>
            <a:off x="1428728" y="1857364"/>
            <a:ext cx="6413520" cy="39528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-14290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Реализация проекта в 2015 </a:t>
            </a:r>
            <a:r>
              <a:rPr lang="ru-RU" b="1" dirty="0" smtClean="0"/>
              <a:t>году</a:t>
            </a:r>
            <a:endParaRPr lang="ru-RU" b="1" dirty="0"/>
          </a:p>
        </p:txBody>
      </p:sp>
      <p:pic>
        <p:nvPicPr>
          <p:cNvPr id="4" name="Содержимое 3" descr="img437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500174"/>
            <a:ext cx="5286412" cy="3786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Содержимое 3" descr="Канев Моисей Никифорович"/>
          <p:cNvPicPr>
            <a:picLocks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5715008" y="2571744"/>
            <a:ext cx="3118330" cy="38230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71472" y="5429264"/>
            <a:ext cx="4500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Никифор Иванович  и Гликерия Александровна </a:t>
            </a:r>
            <a:r>
              <a:rPr lang="ru-RU" sz="2400" dirty="0" err="1" smtClean="0"/>
              <a:t>Каневы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072198" y="1214422"/>
            <a:ext cx="264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Моисей Никифорович Канев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431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000108"/>
            <a:ext cx="3143272" cy="40719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img409 - копия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00694" y="1000108"/>
            <a:ext cx="2786082" cy="408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71472" y="5214950"/>
            <a:ext cx="357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Никифор Иванович Канев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857752" y="5143512"/>
            <a:ext cx="3929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Агния Павловна </a:t>
            </a:r>
            <a:r>
              <a:rPr lang="ru-RU" sz="2400" dirty="0" smtClean="0"/>
              <a:t>и</a:t>
            </a:r>
            <a:br>
              <a:rPr lang="ru-RU" sz="2400" dirty="0" smtClean="0"/>
            </a:br>
            <a:r>
              <a:rPr lang="ru-RU" sz="2400" dirty="0" smtClean="0"/>
              <a:t>Евгений </a:t>
            </a:r>
            <a:r>
              <a:rPr lang="ru-RU" sz="2400" dirty="0" smtClean="0"/>
              <a:t>Никифорович </a:t>
            </a:r>
            <a:r>
              <a:rPr lang="ru-RU" sz="2400" dirty="0" err="1" smtClean="0"/>
              <a:t>Каневы</a:t>
            </a:r>
            <a:endParaRPr lang="ru-RU" sz="2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80012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Доска с надписью</a:t>
            </a:r>
            <a:endParaRPr lang="ru-RU" b="1" dirty="0"/>
          </a:p>
        </p:txBody>
      </p:sp>
      <p:pic>
        <p:nvPicPr>
          <p:cNvPr id="8" name="Содержимое 7" descr="SDC15747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1670" y="1285860"/>
            <a:ext cx="5000660" cy="40719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857356" y="5572140"/>
            <a:ext cx="5357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Владислав Канев с семейной реликвией семьи </a:t>
            </a:r>
            <a:r>
              <a:rPr lang="ru-RU" sz="2400" dirty="0" err="1" smtClean="0"/>
              <a:t>Каневых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b="1" dirty="0" smtClean="0"/>
              <a:t>История семьи </a:t>
            </a:r>
            <a:br>
              <a:rPr lang="ru-RU" b="1" dirty="0" smtClean="0"/>
            </a:br>
            <a:r>
              <a:rPr lang="ru-RU" b="1" dirty="0" smtClean="0"/>
              <a:t>Акулины </a:t>
            </a:r>
            <a:r>
              <a:rPr lang="ru-RU" b="1" dirty="0" err="1" smtClean="0"/>
              <a:t>Хенериной</a:t>
            </a:r>
            <a:endParaRPr lang="ru-RU" b="1" dirty="0"/>
          </a:p>
        </p:txBody>
      </p:sp>
      <p:pic>
        <p:nvPicPr>
          <p:cNvPr id="4" name="Содержимое 3" descr="img416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571612"/>
            <a:ext cx="4072999" cy="29935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img420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786314" y="3286124"/>
            <a:ext cx="3929090" cy="2682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57224" y="5214950"/>
            <a:ext cx="3000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Дом Филипповых в </a:t>
            </a:r>
            <a:r>
              <a:rPr lang="ru-RU" sz="2400" dirty="0" err="1" smtClean="0"/>
              <a:t>Усть-Лыже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072066" y="1571612"/>
            <a:ext cx="3571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Анна Савельевна Чупрова и Акулина Савельевна Канева (Филипповы</a:t>
            </a:r>
            <a:r>
              <a:rPr lang="ru-RU" dirty="0" smtClean="0"/>
              <a:t>)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pn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357166"/>
            <a:ext cx="3432706" cy="3950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Фото0110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3438" y="2714620"/>
            <a:ext cx="3771214" cy="3208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71472" y="4786322"/>
            <a:ext cx="3357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Василий Иванович </a:t>
            </a:r>
            <a:r>
              <a:rPr lang="ru-RU" sz="2400" dirty="0" err="1" smtClean="0"/>
              <a:t>Уляшов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786314" y="1214422"/>
            <a:ext cx="3429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Дом </a:t>
            </a:r>
            <a:endParaRPr lang="ru-RU" sz="2400" dirty="0" smtClean="0"/>
          </a:p>
          <a:p>
            <a:pPr algn="ctr"/>
            <a:r>
              <a:rPr lang="ru-RU" sz="2400" dirty="0" smtClean="0"/>
              <a:t>В.И</a:t>
            </a:r>
            <a:r>
              <a:rPr lang="ru-RU" sz="2400" dirty="0" smtClean="0"/>
              <a:t>. и Е.П. </a:t>
            </a:r>
            <a:r>
              <a:rPr lang="ru-RU" sz="2400" dirty="0" err="1" smtClean="0"/>
              <a:t>Уляшовых</a:t>
            </a:r>
            <a:r>
              <a:rPr lang="ru-RU" sz="2400" dirty="0" smtClean="0"/>
              <a:t> в д. </a:t>
            </a:r>
            <a:r>
              <a:rPr lang="ru-RU" sz="2400" dirty="0" err="1" smtClean="0"/>
              <a:t>Уляшово</a:t>
            </a:r>
            <a:endParaRPr lang="ru-RU" sz="2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422 — копия (2) — копия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571480"/>
            <a:ext cx="4058970" cy="29415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2010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43570" y="2000240"/>
            <a:ext cx="2929988" cy="41434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14282" y="4071942"/>
            <a:ext cx="4643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Акулина Васильевна </a:t>
            </a:r>
            <a:r>
              <a:rPr lang="ru-RU" sz="2400" dirty="0" err="1" smtClean="0"/>
              <a:t>Хенерина</a:t>
            </a:r>
            <a:r>
              <a:rPr lang="ru-RU" sz="2400" dirty="0" smtClean="0"/>
              <a:t> (</a:t>
            </a:r>
            <a:r>
              <a:rPr lang="ru-RU" sz="2400" dirty="0" err="1" smtClean="0"/>
              <a:t>Уляшова</a:t>
            </a:r>
            <a:r>
              <a:rPr lang="ru-RU" sz="2400" dirty="0" smtClean="0"/>
              <a:t>) с матерью </a:t>
            </a:r>
          </a:p>
          <a:p>
            <a:pPr algn="ctr"/>
            <a:r>
              <a:rPr lang="ru-RU" sz="2400" dirty="0" smtClean="0"/>
              <a:t>Евдокией Петровной </a:t>
            </a:r>
            <a:r>
              <a:rPr lang="ru-RU" sz="2400" dirty="0" err="1" smtClean="0"/>
              <a:t>Уляшовой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286380" y="714356"/>
            <a:ext cx="3500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Пётр Прокопьевич и </a:t>
            </a:r>
          </a:p>
          <a:p>
            <a:pPr algn="ctr"/>
            <a:r>
              <a:rPr lang="ru-RU" sz="2400" dirty="0" smtClean="0"/>
              <a:t>Акулина Васильевна </a:t>
            </a:r>
          </a:p>
          <a:p>
            <a:pPr algn="ctr"/>
            <a:r>
              <a:rPr lang="ru-RU" sz="2400" dirty="0" err="1" smtClean="0"/>
              <a:t>Хенерины</a:t>
            </a:r>
            <a:endParaRPr lang="ru-RU" sz="2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5 г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85728"/>
            <a:ext cx="3357586" cy="42148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P1020025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71934" y="3000372"/>
            <a:ext cx="4653418" cy="3441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14282" y="4714884"/>
            <a:ext cx="3571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/>
              <a:t>Прапрапрапраправнуки</a:t>
            </a:r>
            <a:r>
              <a:rPr lang="ru-RU" sz="2400" dirty="0" smtClean="0"/>
              <a:t>  </a:t>
            </a:r>
            <a:r>
              <a:rPr lang="ru-RU" sz="2400" dirty="0" err="1" smtClean="0"/>
              <a:t>Каллистрата</a:t>
            </a:r>
            <a:r>
              <a:rPr lang="ru-RU" sz="2400" dirty="0" smtClean="0"/>
              <a:t> Филиппова – Жанна и Костя Буслаевы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786314" y="1428736"/>
            <a:ext cx="3357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Реликвия семьи Акулины </a:t>
            </a:r>
            <a:r>
              <a:rPr lang="ru-RU" sz="2400" dirty="0" err="1" smtClean="0"/>
              <a:t>Хенериной</a:t>
            </a:r>
            <a:r>
              <a:rPr lang="ru-RU" sz="2400" dirty="0" smtClean="0"/>
              <a:t> -чугунные сковородки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Краеведческие издания библиотеки-музея 2015 </a:t>
            </a:r>
            <a:r>
              <a:rPr lang="ru-RU" b="1" dirty="0" smtClean="0"/>
              <a:t>года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 l="9520" t="20165" r="63390" b="13992"/>
          <a:stretch>
            <a:fillRect/>
          </a:stretch>
        </p:blipFill>
        <p:spPr bwMode="auto">
          <a:xfrm>
            <a:off x="571472" y="1428736"/>
            <a:ext cx="3500462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rcRect l="9867" t="19753" r="63621" b="13580"/>
          <a:stretch>
            <a:fillRect/>
          </a:stretch>
        </p:blipFill>
        <p:spPr bwMode="auto">
          <a:xfrm>
            <a:off x="5000628" y="1428736"/>
            <a:ext cx="342902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14620"/>
            <a:ext cx="8229600" cy="1643074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/>
              <a:t>Благодарим </a:t>
            </a:r>
            <a:br>
              <a:rPr lang="ru-RU" sz="6000" b="1" dirty="0" smtClean="0"/>
            </a:br>
            <a:r>
              <a:rPr lang="ru-RU" sz="6000" b="1" dirty="0" smtClean="0"/>
              <a:t>за внимание.</a:t>
            </a:r>
            <a:br>
              <a:rPr lang="ru-RU" sz="6000" b="1" dirty="0" smtClean="0"/>
            </a:br>
            <a:r>
              <a:rPr lang="ru-RU" sz="6000" b="1" dirty="0" smtClean="0"/>
              <a:t>До </a:t>
            </a:r>
            <a:r>
              <a:rPr lang="ru-RU" sz="6000" b="1" smtClean="0"/>
              <a:t>новых </a:t>
            </a:r>
            <a:r>
              <a:rPr lang="ru-RU" sz="6000" b="1" smtClean="0"/>
              <a:t>встреч!</a:t>
            </a:r>
            <a:endParaRPr lang="ru-RU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Уляшов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28663" y="-315913"/>
            <a:ext cx="10601326" cy="7173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219200"/>
          </a:xfrm>
        </p:spPr>
        <p:txBody>
          <a:bodyPr/>
          <a:lstStyle/>
          <a:p>
            <a:pPr algn="ctr"/>
            <a:r>
              <a:rPr lang="ru-RU" b="1" dirty="0" smtClean="0"/>
              <a:t>Первые краеведы села</a:t>
            </a:r>
            <a:endParaRPr lang="ru-RU" b="1" dirty="0"/>
          </a:p>
        </p:txBody>
      </p:sp>
      <p:pic>
        <p:nvPicPr>
          <p:cNvPr id="3" name="Picture 17" descr="Семяшкин"/>
          <p:cNvPicPr>
            <a:picLocks noChangeAspect="1" noChangeArrowheads="1"/>
          </p:cNvPicPr>
          <p:nvPr/>
        </p:nvPicPr>
        <p:blipFill>
          <a:blip r:embed="rId2">
            <a:lum bright="6000" contrast="6000"/>
          </a:blip>
          <a:srcRect l="4199" r="9711"/>
          <a:stretch>
            <a:fillRect/>
          </a:stretch>
        </p:blipFill>
        <p:spPr bwMode="auto">
          <a:xfrm>
            <a:off x="357158" y="1357298"/>
            <a:ext cx="3155556" cy="385765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>
            <a:outerShdw dist="71842" dir="18900000" algn="ctr" rotWithShape="0">
              <a:srgbClr val="DDDDDD">
                <a:alpha val="50000"/>
              </a:srgbClr>
            </a:outerShdw>
          </a:effectLst>
        </p:spPr>
      </p:pic>
      <p:pic>
        <p:nvPicPr>
          <p:cNvPr id="4" name="Picture 20" descr="ПастуховС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</a:blip>
          <a:srcRect/>
          <a:stretch>
            <a:fillRect/>
          </a:stretch>
        </p:blipFill>
        <p:spPr bwMode="auto">
          <a:xfrm>
            <a:off x="5715008" y="1357298"/>
            <a:ext cx="2857520" cy="3909302"/>
          </a:xfrm>
          <a:prstGeom prst="rect">
            <a:avLst/>
          </a:prstGeom>
          <a:noFill/>
          <a:ln w="3175" algn="ctr">
            <a:solidFill>
              <a:srgbClr val="000000"/>
            </a:solidFill>
            <a:miter lim="800000"/>
            <a:headEnd/>
            <a:tailEnd/>
          </a:ln>
          <a:effectLst>
            <a:outerShdw dist="71842" dir="18900000" algn="ctr" rotWithShape="0">
              <a:srgbClr val="DDDDDD">
                <a:alpha val="50000"/>
              </a:srgbClr>
            </a:outerShdw>
          </a:effectLst>
        </p:spPr>
      </p:pic>
      <p:pic>
        <p:nvPicPr>
          <p:cNvPr id="5" name="Picture 16" descr="войной опаленные"/>
          <p:cNvPicPr>
            <a:picLocks noChangeAspect="1" noChangeArrowheads="1"/>
          </p:cNvPicPr>
          <p:nvPr/>
        </p:nvPicPr>
        <p:blipFill>
          <a:blip r:embed="rId4">
            <a:lum bright="12000" contrast="6000"/>
          </a:blip>
          <a:srcRect t="2507"/>
          <a:stretch>
            <a:fillRect/>
          </a:stretch>
        </p:blipFill>
        <p:spPr>
          <a:xfrm>
            <a:off x="4143372" y="3714752"/>
            <a:ext cx="1643074" cy="2122715"/>
          </a:xfrm>
          <a:prstGeom prst="rect">
            <a:avLst/>
          </a:prstGeom>
          <a:ln w="3175" cap="flat" algn="ctr">
            <a:solidFill>
              <a:srgbClr val="000000"/>
            </a:solidFill>
          </a:ln>
          <a:effectLst>
            <a:outerShdw dist="71842" dir="18900000" algn="ctr" rotWithShape="0">
              <a:srgbClr val="DDDDDD">
                <a:alpha val="50000"/>
              </a:srgbClr>
            </a:outerShdw>
          </a:effectLst>
        </p:spPr>
      </p:pic>
      <p:pic>
        <p:nvPicPr>
          <p:cNvPr id="6" name="Рисунок 5" descr="C:\Users\User\Desktop\Новая папка\img97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4786322"/>
            <a:ext cx="1567878" cy="1908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929322" y="5572140"/>
            <a:ext cx="2500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С.А. Пастухов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28596" y="5572140"/>
            <a:ext cx="2500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Т.И. Семяшкин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3" name="Picture 9" descr="облож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1538" y="1500174"/>
            <a:ext cx="2806403" cy="4000528"/>
          </a:xfrm>
          <a:prstGeom prst="rect">
            <a:avLst/>
          </a:prstGeom>
          <a:ln w="3175">
            <a:noFill/>
          </a:ln>
          <a:effectLst>
            <a:outerShdw dist="107763" dir="18900000" algn="ctr" rotWithShape="0">
              <a:srgbClr val="DDDDDD">
                <a:alpha val="50000"/>
              </a:srgbClr>
            </a:outerShdw>
          </a:effectLst>
        </p:spPr>
      </p:pic>
      <p:pic>
        <p:nvPicPr>
          <p:cNvPr id="4" name="Picture 2" descr="H:\histor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500174"/>
            <a:ext cx="2714644" cy="40005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71538" y="5500702"/>
            <a:ext cx="2786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Книга памяти села </a:t>
            </a:r>
            <a:r>
              <a:rPr lang="ru-RU" sz="2400" dirty="0" err="1" smtClean="0"/>
              <a:t>Соколово</a:t>
            </a:r>
            <a:r>
              <a:rPr lang="ru-RU" sz="2400" dirty="0" smtClean="0"/>
              <a:t>, 2010 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143504" y="5572140"/>
            <a:ext cx="29502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err="1" smtClean="0"/>
              <a:t>Соколово</a:t>
            </a:r>
            <a:r>
              <a:rPr lang="ru-RU" sz="2400" dirty="0" smtClean="0"/>
              <a:t> – земля </a:t>
            </a:r>
          </a:p>
          <a:p>
            <a:pPr algn="ctr"/>
            <a:r>
              <a:rPr lang="ru-RU" sz="2400" dirty="0" err="1" smtClean="0"/>
              <a:t>Припечорская</a:t>
            </a:r>
            <a:r>
              <a:rPr lang="ru-RU" sz="2400" dirty="0" smtClean="0"/>
              <a:t>, 2010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00166" y="428604"/>
            <a:ext cx="654095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200" b="1" dirty="0" smtClean="0"/>
              <a:t>Краеведческие издания</a:t>
            </a:r>
            <a:endParaRPr lang="ru-RU" sz="4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4" name="Picture 2" descr="C:\Users\User\Pictures\img124 —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2513355" cy="292895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857324" y="0"/>
            <a:ext cx="72866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/>
              <a:t> </a:t>
            </a:r>
            <a:r>
              <a:rPr lang="ru-RU" sz="2400" b="1" dirty="0" smtClean="0"/>
              <a:t>Канева Татьяна Петровна –</a:t>
            </a:r>
          </a:p>
          <a:p>
            <a:pPr algn="ctr"/>
            <a:r>
              <a:rPr lang="ru-RU" sz="2400" b="1" dirty="0" smtClean="0"/>
              <a:t> основатель библиотеки-музея, </a:t>
            </a:r>
          </a:p>
          <a:p>
            <a:pPr algn="ctr"/>
            <a:r>
              <a:rPr lang="ru-RU" sz="2400" b="1" dirty="0" smtClean="0"/>
              <a:t>краевед села </a:t>
            </a:r>
            <a:r>
              <a:rPr lang="ru-RU" sz="2400" b="1" dirty="0" err="1" smtClean="0"/>
              <a:t>Соколово</a:t>
            </a:r>
            <a:endParaRPr lang="ru-RU" sz="2400" dirty="0"/>
          </a:p>
        </p:txBody>
      </p:sp>
      <p:pic>
        <p:nvPicPr>
          <p:cNvPr id="12" name="Picture 15" descr="PB031197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714348" y="3429000"/>
            <a:ext cx="4143404" cy="31075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3" descr="PB031196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 l="16606" t="8047" r="9270" b="5202"/>
          <a:stretch>
            <a:fillRect/>
          </a:stretch>
        </p:blipFill>
        <p:spPr bwMode="auto">
          <a:xfrm>
            <a:off x="5000628" y="1714488"/>
            <a:ext cx="3814248" cy="334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57256"/>
          </a:xfrm>
        </p:spPr>
        <p:txBody>
          <a:bodyPr/>
          <a:lstStyle/>
          <a:p>
            <a:pPr algn="ctr"/>
            <a:r>
              <a:rPr lang="ru-RU" b="1" dirty="0" smtClean="0"/>
              <a:t>Краеведческие издания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 l="31677" t="16745" r="15934" b="17217"/>
          <a:stretch>
            <a:fillRect/>
          </a:stretch>
        </p:blipFill>
        <p:spPr bwMode="auto">
          <a:xfrm>
            <a:off x="5143504" y="785794"/>
            <a:ext cx="346774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Users\User\Pictures\img127.jpg"/>
          <p:cNvPicPr>
            <a:picLocks noChangeAspect="1" noChangeArrowheads="1"/>
          </p:cNvPicPr>
          <p:nvPr/>
        </p:nvPicPr>
        <p:blipFill>
          <a:blip r:embed="rId3" cstate="print"/>
          <a:srcRect t="2835"/>
          <a:stretch>
            <a:fillRect/>
          </a:stretch>
        </p:blipFill>
        <p:spPr bwMode="auto">
          <a:xfrm>
            <a:off x="214282" y="1285860"/>
            <a:ext cx="2110922" cy="3000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5" descr="C:\Users\User\Pictures\img1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2000240"/>
            <a:ext cx="2071818" cy="3000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5"/>
          <a:srcRect l="31427" t="17094" r="15339" b="15670"/>
          <a:stretch>
            <a:fillRect/>
          </a:stretch>
        </p:blipFill>
        <p:spPr bwMode="auto">
          <a:xfrm>
            <a:off x="4857752" y="3929066"/>
            <a:ext cx="31623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28596" y="4643446"/>
            <a:ext cx="1571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Островок счастливого детства, 2011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357422" y="5286388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Поёт село</a:t>
            </a:r>
          </a:p>
          <a:p>
            <a:pPr algn="ctr"/>
            <a:r>
              <a:rPr lang="ru-RU" dirty="0" smtClean="0"/>
              <a:t> родное …, 2014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286380" y="3500438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Родословная </a:t>
            </a:r>
            <a:r>
              <a:rPr lang="ru-RU" dirty="0" err="1" smtClean="0"/>
              <a:t>Каневых</a:t>
            </a:r>
            <a:r>
              <a:rPr lang="ru-RU" dirty="0" smtClean="0"/>
              <a:t>, 2015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857620" y="6215082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Доме культуры огни не погашены…, 2016 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872336"/>
          </a:xfrm>
        </p:spPr>
        <p:txBody>
          <a:bodyPr/>
          <a:lstStyle/>
          <a:p>
            <a:r>
              <a:rPr lang="ru-RU" sz="2800" dirty="0" err="1" smtClean="0"/>
              <a:t>Грантовый</a:t>
            </a:r>
            <a:r>
              <a:rPr lang="ru-RU" sz="2800" dirty="0" smtClean="0"/>
              <a:t> проект </a:t>
            </a:r>
          </a:p>
          <a:p>
            <a:r>
              <a:rPr lang="ru-RU" sz="2800" dirty="0" smtClean="0"/>
              <a:t>библиотеки-музея села </a:t>
            </a:r>
            <a:r>
              <a:rPr lang="ru-RU" sz="2800" dirty="0" err="1" smtClean="0"/>
              <a:t>Соколово</a:t>
            </a:r>
            <a:endParaRPr lang="ru-RU" sz="2800" dirty="0" smtClean="0"/>
          </a:p>
          <a:p>
            <a:r>
              <a:rPr lang="ru-RU" sz="2800" dirty="0" smtClean="0"/>
              <a:t>2014 год</a:t>
            </a:r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785794"/>
            <a:ext cx="8305800" cy="2428892"/>
          </a:xfrm>
        </p:spPr>
        <p:txBody>
          <a:bodyPr/>
          <a:lstStyle/>
          <a:p>
            <a:r>
              <a:rPr lang="ru-RU" sz="9600" b="1" dirty="0" err="1" smtClean="0"/>
              <a:t>Рӧдвуж </a:t>
            </a:r>
            <a:r>
              <a:rPr lang="ru-RU" sz="9600" b="1" dirty="0" smtClean="0"/>
              <a:t>пас </a:t>
            </a:r>
            <a:br>
              <a:rPr lang="ru-RU" sz="9600" b="1" dirty="0" smtClean="0"/>
            </a:br>
            <a:r>
              <a:rPr lang="ru-RU" sz="6000" b="1" dirty="0" smtClean="0"/>
              <a:t>(Родовой знак)</a:t>
            </a:r>
            <a:endParaRPr lang="ru-RU" sz="6000" b="1" dirty="0"/>
          </a:p>
        </p:txBody>
      </p:sp>
      <p:pic>
        <p:nvPicPr>
          <p:cNvPr id="4" name="Picture 2" descr="E:\Папка-папка\Родовой знак\Логотип_Соколово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40" y="4714884"/>
            <a:ext cx="1714512" cy="13708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643050"/>
            <a:ext cx="5472122" cy="4548206"/>
          </a:xfrm>
        </p:spPr>
        <p:txBody>
          <a:bodyPr>
            <a:normAutofit fontScale="92500" lnSpcReduction="20000"/>
          </a:bodyPr>
          <a:lstStyle/>
          <a:p>
            <a:pPr lvl="0" algn="just"/>
            <a:r>
              <a:rPr lang="ru-RU" dirty="0" smtClean="0"/>
              <a:t>Пополнить </a:t>
            </a:r>
            <a:r>
              <a:rPr lang="ru-RU" dirty="0" smtClean="0"/>
              <a:t>библиотеку-музей новыми экспонатами – письменными источниками и сведениями о семейных реликвиях</a:t>
            </a:r>
            <a:br>
              <a:rPr lang="ru-RU" dirty="0" smtClean="0"/>
            </a:br>
            <a:r>
              <a:rPr lang="ru-RU" dirty="0" smtClean="0"/>
              <a:t>с. </a:t>
            </a:r>
            <a:r>
              <a:rPr lang="ru-RU" dirty="0" err="1" smtClean="0"/>
              <a:t>Соколово</a:t>
            </a:r>
            <a:endParaRPr lang="ru-RU" dirty="0" smtClean="0"/>
          </a:p>
          <a:p>
            <a:pPr lvl="0" algn="just"/>
            <a:r>
              <a:rPr lang="ru-RU" dirty="0" smtClean="0"/>
              <a:t>Оформить новую стендовую экспозицию библиотеки-музея</a:t>
            </a:r>
          </a:p>
          <a:p>
            <a:pPr lvl="0" algn="just"/>
            <a:r>
              <a:rPr lang="ru-RU" dirty="0" smtClean="0"/>
              <a:t>Выпустить буклеты «Реликвия нашей семьи» на русском и коми языках.</a:t>
            </a:r>
          </a:p>
          <a:p>
            <a:pPr lvl="0" algn="just"/>
            <a:r>
              <a:rPr lang="ru-RU" dirty="0" smtClean="0"/>
              <a:t>Создать web-страницу библиотеки-музея, виртуальную выставку семейных реликвий на сайте </a:t>
            </a:r>
            <a:r>
              <a:rPr lang="ru-RU" u="sng" dirty="0" err="1" smtClean="0"/>
              <a:t>www.pechora-cbs.ru</a:t>
            </a:r>
            <a:endParaRPr lang="ru-RU" u="sng" dirty="0" smtClean="0"/>
          </a:p>
          <a:p>
            <a:pPr lvl="0"/>
            <a:endParaRPr lang="ru-RU" u="sng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Задачи проекта «Родовой знак»</a:t>
            </a:r>
            <a:endParaRPr lang="ru-RU" b="1" dirty="0"/>
          </a:p>
        </p:txBody>
      </p:sp>
      <p:pic>
        <p:nvPicPr>
          <p:cNvPr id="4" name="Picture 3" descr="E:\Папка-папка\Родовой знак\ГЕРБ_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1571612"/>
            <a:ext cx="2531474" cy="27860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1069</TotalTime>
  <Words>338</Words>
  <PresentationFormat>Экран (4:3)</PresentationFormat>
  <Paragraphs>80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Бумажная</vt:lpstr>
      <vt:lpstr> Краеведческие издания библиотеки-музея</vt:lpstr>
      <vt:lpstr>Слайд 2</vt:lpstr>
      <vt:lpstr>Слайд 3</vt:lpstr>
      <vt:lpstr>Первые краеведы села</vt:lpstr>
      <vt:lpstr> </vt:lpstr>
      <vt:lpstr> </vt:lpstr>
      <vt:lpstr>Краеведческие издания</vt:lpstr>
      <vt:lpstr>Рӧдвуж пас  (Родовой знак)</vt:lpstr>
      <vt:lpstr>Задачи проекта «Родовой знак»</vt:lpstr>
      <vt:lpstr>Родовые знаки коми - пасы</vt:lpstr>
      <vt:lpstr>Открытие проекта в 2014 году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Закрытие проекта. 2014 год</vt:lpstr>
      <vt:lpstr>Реализация проекта в 2015 году</vt:lpstr>
      <vt:lpstr>Слайд 22</vt:lpstr>
      <vt:lpstr>Доска с надписью</vt:lpstr>
      <vt:lpstr>История семьи  Акулины Хенериной</vt:lpstr>
      <vt:lpstr>Слайд 25</vt:lpstr>
      <vt:lpstr>Слайд 26</vt:lpstr>
      <vt:lpstr>Слайд 27</vt:lpstr>
      <vt:lpstr>Краеведческие издания библиотеки-музея 2015 года</vt:lpstr>
      <vt:lpstr>Благодарим  за внимание. До новых встреч!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Рӧдвуж пас  (Родовой знак)</dc:title>
  <dc:creator>ОМО2</dc:creator>
  <cp:lastModifiedBy>ОМО2</cp:lastModifiedBy>
  <cp:revision>49</cp:revision>
  <dcterms:created xsi:type="dcterms:W3CDTF">2014-12-02T11:31:54Z</dcterms:created>
  <dcterms:modified xsi:type="dcterms:W3CDTF">2016-09-15T11:34:49Z</dcterms:modified>
</cp:coreProperties>
</file>